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6" r:id="rId11"/>
    <p:sldId id="272" r:id="rId12"/>
    <p:sldId id="273" r:id="rId13"/>
    <p:sldId id="274" r:id="rId14"/>
    <p:sldId id="275" r:id="rId15"/>
  </p:sldIdLst>
  <p:sldSz cx="20104100" cy="11309350"/>
  <p:notesSz cx="20104100" cy="11309350"/>
  <p:embeddedFontLs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768" y="-1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3/31/2023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3/31/2023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/>
          <a:stretch/>
        </p:blipFill>
        <p:spPr bwMode="auto"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/>
          <a:stretch/>
        </p:blipFill>
        <p:spPr bwMode="auto"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/>
          <a:stretch/>
        </p:blipFill>
        <p:spPr bwMode="auto"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/>
          <a:stretch/>
        </p:blipFill>
        <p:spPr bwMode="auto"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/>
          <a:stretch/>
        </p:blipFill>
        <p:spPr bwMode="auto"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/>
          <a:stretch/>
        </p:blipFill>
        <p:spPr bwMode="auto"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/>
          <a:stretch/>
        </p:blipFill>
        <p:spPr bwMode="auto"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3/31/2023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3/31/2023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3/31/2023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6045450" y="955971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3/31/2023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/>
        </p:blipFill>
        <p:spPr bwMode="auto"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/>
        </p:blipFill>
        <p:spPr bwMode="auto">
          <a:xfrm>
            <a:off x="10081777" y="10017160"/>
            <a:ext cx="9890984" cy="129139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 bwMode="auto">
          <a:xfrm>
            <a:off x="3139282" y="1228928"/>
            <a:ext cx="16437768" cy="1981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34790" algn="ctr">
              <a:lnSpc>
                <a:spcPct val="100000"/>
              </a:lnSpc>
              <a:spcBef>
                <a:spcPts val="95"/>
              </a:spcBef>
              <a:defRPr/>
            </a:pPr>
            <a:r>
              <a:rPr lang="ru-RU" sz="3200" b="1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br>
              <a:rPr lang="ru-RU" sz="3200" b="1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-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spc="-5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Куркульская</a:t>
            </a:r>
            <a:r>
              <a:rPr lang="ru-RU" sz="3200" b="1" spc="-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средняя </a:t>
            </a:r>
            <a:r>
              <a:rPr lang="ru-RU" sz="3200" b="1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общеобразовательная школа» Алексеевского муниципального района </a:t>
            </a:r>
            <a:r>
              <a:rPr lang="ru-RU" sz="3200" b="1" spc="-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pc="-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pc="-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3200" b="1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Татарстан</a:t>
            </a:r>
            <a:endParaRPr sz="3200" b="1" spc="-5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4"/>
          <a:stretch/>
        </p:blipFill>
        <p:spPr bwMode="auto">
          <a:xfrm>
            <a:off x="1207251" y="973874"/>
            <a:ext cx="4690946" cy="24920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04178" y="8895035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Автор: Макарова Нина Геннадьевна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4893" y="3638451"/>
            <a:ext cx="159137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2023</a:t>
            </a:r>
          </a:p>
          <a:p>
            <a:pPr algn="ctr"/>
            <a:r>
              <a:rPr lang="ru-RU" sz="80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80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 педагога и наставника в России</a:t>
            </a:r>
            <a:endParaRPr lang="ru-RU" sz="80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31570" y="4430539"/>
            <a:ext cx="106585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Ещё </a:t>
            </a:r>
            <a:r>
              <a:rPr lang="ru-RU" sz="48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одна династия </a:t>
            </a:r>
            <a:r>
              <a:rPr lang="ru-RU" sz="48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педагогов </a:t>
            </a:r>
          </a:p>
          <a:p>
            <a:pPr algn="ctr"/>
            <a:r>
              <a:rPr lang="ru-RU" sz="48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села Куркуль</a:t>
            </a:r>
            <a:endParaRPr lang="ru-RU" sz="48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8718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54969" y="9327083"/>
            <a:ext cx="1005205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Шерстнёва</a:t>
            </a:r>
            <a:r>
              <a:rPr lang="ru-RU" sz="44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Галина Кузьминична</a:t>
            </a:r>
          </a:p>
          <a:p>
            <a:pPr algn="ctr"/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09.01.1946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796466" y="1982267"/>
            <a:ext cx="518457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1965 года </a:t>
            </a:r>
            <a:r>
              <a:rPr lang="ru-RU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работала 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Куркульской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школе учителем начальных классов. </a:t>
            </a:r>
            <a:r>
              <a:rPr lang="ru-RU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десять лет жизнь сложилась так, что Галина Кузьминична оставила преподавание, став секретарем </a:t>
            </a:r>
            <a:r>
              <a:rPr lang="ru-RU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Сельсовета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Однако в 1992 году она снова вернулась в родную школу, где обучала первоклашек до 2000 </a:t>
            </a:r>
            <a:r>
              <a:rPr lang="ru-RU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32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6994" y="7238851"/>
            <a:ext cx="4968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педагогический стаж – 16 </a:t>
            </a:r>
            <a:r>
              <a:rPr lang="ru-RU" sz="3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Мой\Desktop\педагоги\0b55c537-5b70-40f4-89e1-e139951c8f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285" y="2342307"/>
            <a:ext cx="4369829" cy="6650870"/>
          </a:xfrm>
          <a:prstGeom prst="rect">
            <a:avLst/>
          </a:prstGeom>
          <a:noFill/>
          <a:ln>
            <a:solidFill>
              <a:srgbClr val="CC9900"/>
            </a:solidFill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9555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12090" y="3926483"/>
            <a:ext cx="69702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ошла 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стопам матери. Окончила КГПИ, вернулась в Куркуль и стала преподавать математику в школе, которую за несколько лет до этого окончила сама. Позднее, выйдя замуж, Людмила уехала в город Казань, где продолжила педагогический труд.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86594" y="1783849"/>
            <a:ext cx="93394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Её дочь </a:t>
            </a:r>
            <a:r>
              <a:rPr lang="ru-RU" sz="3600" b="1" dirty="0" err="1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Платончева</a:t>
            </a:r>
            <a:r>
              <a:rPr lang="ru-RU" sz="3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Людмила Геннадьевна</a:t>
            </a:r>
          </a:p>
          <a:p>
            <a:pPr algn="ctr"/>
            <a:r>
              <a:rPr lang="ru-RU" sz="3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01.02.1968 </a:t>
            </a:r>
            <a:endParaRPr lang="ru-RU" sz="3600" dirty="0">
              <a:solidFill>
                <a:srgbClr val="CC99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44470" y="9255075"/>
            <a:ext cx="83054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педагогический стаж – 33 </a:t>
            </a:r>
            <a:r>
              <a:rPr lang="ru-RU" sz="3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36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Мой\Desktop\педагоги\IMG_3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330" y="3656927"/>
            <a:ext cx="4572221" cy="624447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7643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28250" y="5582667"/>
            <a:ext cx="69127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родолжила </a:t>
            </a:r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педагогическую династию, став учителем истории и английского языка в школе г. Казань</a:t>
            </a:r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25220" y="1190179"/>
            <a:ext cx="127838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свою очередь дочь Людмилы, внучка Галины Кузьминичны  </a:t>
            </a:r>
            <a:endParaRPr lang="ru-RU" sz="4000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Рыкова </a:t>
            </a:r>
            <a:r>
              <a:rPr lang="ru-RU" sz="40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Елена Игоревна </a:t>
            </a:r>
          </a:p>
          <a:p>
            <a:pPr algn="ctr"/>
            <a:r>
              <a:rPr lang="ru-RU" sz="40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29.03.1992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12086" y="9118525"/>
            <a:ext cx="78598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педагогический стаж – 9 </a:t>
            </a:r>
            <a:r>
              <a:rPr lang="ru-RU" sz="3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ой\Desktop\педагоги\DSC006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325" y="3744724"/>
            <a:ext cx="9486900" cy="5334000"/>
          </a:xfrm>
          <a:prstGeom prst="rect">
            <a:avLst/>
          </a:prstGeom>
          <a:noFill/>
          <a:effectLst>
            <a:softEdge rad="317500"/>
          </a:effectLst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8226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49563" y="4502547"/>
            <a:ext cx="12529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Надеемся, самоотверженные педагогические династии и впредь будут </a:t>
            </a:r>
            <a:r>
              <a:rPr lang="ru-RU" sz="40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славить село Куркуль!</a:t>
            </a:r>
            <a:endParaRPr lang="ru-RU" sz="4000" b="1" dirty="0" smtClean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8462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47194" y="4646563"/>
            <a:ext cx="154097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селе Куркуль проживают замечательные педагоги, </a:t>
            </a:r>
          </a:p>
          <a:p>
            <a:pPr algn="ctr"/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учителя по призванию. </a:t>
            </a:r>
          </a:p>
          <a:p>
            <a:pPr algn="ctr"/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Среди них есть династические педагоги.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720342" y="1406203"/>
            <a:ext cx="67553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Когда педагогика – </a:t>
            </a:r>
            <a:endParaRPr lang="ru-RU" sz="3600" b="1" i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призвание </a:t>
            </a:r>
            <a:r>
              <a:rPr lang="ru-RU" sz="36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всей </a:t>
            </a:r>
            <a:r>
              <a:rPr lang="ru-RU" sz="36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семьи...</a:t>
            </a:r>
            <a:endParaRPr lang="ru-RU" sz="3600" b="1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6853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ой\Desktop\педагоги\л к очень молода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762" y="2270299"/>
            <a:ext cx="4854030" cy="6472040"/>
          </a:xfrm>
          <a:prstGeom prst="rect">
            <a:avLst/>
          </a:prstGeom>
          <a:ln>
            <a:solidFill>
              <a:srgbClr val="CC99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83498" y="8879981"/>
            <a:ext cx="1005205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4000" b="1" dirty="0" smtClean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Макарова </a:t>
            </a:r>
            <a:r>
              <a:rPr lang="ru-RU" sz="40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Лилия </a:t>
            </a:r>
            <a:r>
              <a:rPr lang="ru-RU" sz="40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Касымовна</a:t>
            </a:r>
            <a:endParaRPr lang="ru-RU" sz="40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17.01.1961</a:t>
            </a:r>
            <a:endParaRPr lang="ru-RU" sz="40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038333" y="2774355"/>
            <a:ext cx="64087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Проявляя 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себя в работе ответственным, самоотверженным педагогом, позже Лилия </a:t>
            </a:r>
            <a:r>
              <a:rPr lang="ru-RU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Касымовна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была назначена директором школы.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1010" y="4934595"/>
            <a:ext cx="61206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Окончив в 1983 году Казанский государственный педагогический институт, она по распределению была направлена в </a:t>
            </a:r>
            <a:r>
              <a:rPr lang="ru-RU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Куркульскую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школу на должность учителя математики и физики. </a:t>
            </a:r>
            <a:endParaRPr lang="ru-RU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748758" y="7094835"/>
            <a:ext cx="54483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педагогический стаж – 38 </a:t>
            </a:r>
            <a:r>
              <a:rPr lang="ru-RU" sz="3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dirty="0">
              <a:solidFill>
                <a:srgbClr val="CC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98595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10815" y="4214515"/>
            <a:ext cx="653819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Лилия </a:t>
            </a:r>
            <a:r>
              <a:rPr lang="ru-RU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Касымовна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была моим классным руководителем. Она была не только отличным педагогом, но и прекрасным старшим наставником. С ней мы побывали на экскурсиях в разных городах Советского Союза. Она много фундаментально хорошего вложила в нас, за что я благодарна ей по сей </a:t>
            </a:r>
            <a:r>
              <a:rPr lang="ru-RU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</a:t>
            </a:r>
            <a:endParaRPr lang="ru-RU" sz="32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Мой\Desktop\педагоги\e49da4b4-026e-4d3e-80e6-ca49ce9bfd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082" y="4430539"/>
            <a:ext cx="5543843" cy="5821263"/>
          </a:xfrm>
          <a:prstGeom prst="rect">
            <a:avLst/>
          </a:prstGeom>
          <a:noFill/>
          <a:ln>
            <a:solidFill>
              <a:srgbClr val="CC9900"/>
            </a:solidFill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ой\Desktop\педагоги\f48199d3-77a5-4521-9bf6-4f6ca0322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3576" y="2054275"/>
            <a:ext cx="5158467" cy="7176998"/>
          </a:xfrm>
          <a:prstGeom prst="rect">
            <a:avLst/>
          </a:prstGeom>
          <a:noFill/>
          <a:ln>
            <a:solidFill>
              <a:srgbClr val="CC9900"/>
            </a:solidFill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8564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83698" y="1763320"/>
            <a:ext cx="834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 Лилии оба были </a:t>
            </a:r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педагогами </a:t>
            </a:r>
            <a:endParaRPr lang="ru-RU" sz="36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ой\Desktop\педагоги\касым аб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8760" y="3381802"/>
            <a:ext cx="5053027" cy="6737370"/>
          </a:xfrm>
          <a:prstGeom prst="rect">
            <a:avLst/>
          </a:prstGeom>
          <a:noFill/>
          <a:effectLst>
            <a:softEdge rad="317500"/>
          </a:effectLst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ой\Desktop\педагоги\роза ап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14" y="3647083"/>
            <a:ext cx="4655106" cy="6206808"/>
          </a:xfrm>
          <a:prstGeom prst="rect">
            <a:avLst/>
          </a:prstGeom>
          <a:noFill/>
          <a:effectLst>
            <a:softEdge rad="127000"/>
          </a:effectLst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411359" y="9898028"/>
            <a:ext cx="750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Гафиятов</a:t>
            </a:r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Касим</a:t>
            </a:r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Калимуллович</a:t>
            </a:r>
            <a:endParaRPr lang="ru-RU" sz="36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18.02.1935 – 02.10.1989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24142" y="9853890"/>
            <a:ext cx="100520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Гафиятова</a:t>
            </a:r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Разия</a:t>
            </a:r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Ахметовна</a:t>
            </a:r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28.04.1926 – 12.01.2007</a:t>
            </a:r>
          </a:p>
        </p:txBody>
      </p:sp>
    </p:spTree>
    <p:extLst>
      <p:ext uri="{BB962C8B-B14F-4D97-AF65-F5344CB8AC3E}">
        <p14:creationId xmlns:p14="http://schemas.microsoft.com/office/powerpoint/2010/main" val="38725542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Мой\Desktop\педагоги\касым аб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8514" y="2990379"/>
            <a:ext cx="5053027" cy="6737370"/>
          </a:xfrm>
          <a:prstGeom prst="rect">
            <a:avLst/>
          </a:prstGeom>
          <a:noFill/>
          <a:effectLst>
            <a:softEdge rad="317500"/>
          </a:effectLst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46994" y="4124937"/>
            <a:ext cx="9145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Гафиятов</a:t>
            </a:r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Касим</a:t>
            </a:r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Калимуллович</a:t>
            </a:r>
            <a:endParaRPr lang="ru-RU" sz="44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79242" y="5430659"/>
            <a:ext cx="1005205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аботал </a:t>
            </a:r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агрономом, но по состоянию здоровья ему пришлось оставить эту должность. Окончив заочно Педагогический институт, он с 1967 года работал учителем биологии </a:t>
            </a:r>
            <a:r>
              <a:rPr lang="ru-RU" sz="36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Среднетиганской</a:t>
            </a:r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школы. </a:t>
            </a:r>
            <a:endParaRPr lang="ru-RU" sz="3600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26870" y="9219917"/>
            <a:ext cx="8804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педагогический стаж – 20 </a:t>
            </a:r>
            <a:r>
              <a:rPr lang="ru-RU" sz="3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544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Мой\Desktop\педагоги\роза ап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517" y="4070499"/>
            <a:ext cx="4655106" cy="6206808"/>
          </a:xfrm>
          <a:prstGeom prst="rect">
            <a:avLst/>
          </a:prstGeom>
          <a:noFill/>
          <a:effectLst>
            <a:softEdge rad="127000"/>
          </a:effectLst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323857" y="2700313"/>
            <a:ext cx="76947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Гафиятова</a:t>
            </a:r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Разия</a:t>
            </a:r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Ахметовна</a:t>
            </a:r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12090" y="4343845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1946 года работала пионервожатой в с. Сухие </a:t>
            </a:r>
            <a:r>
              <a:rPr lang="ru-RU" sz="36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Курнали</a:t>
            </a:r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Заочно окончила КГПИ и стала учителем начальных классов в </a:t>
            </a:r>
            <a:r>
              <a:rPr lang="ru-RU" sz="36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Среднетиганской</a:t>
            </a:r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школе</a:t>
            </a:r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80042" y="8222453"/>
            <a:ext cx="8090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педагогический стаж – 40 </a:t>
            </a:r>
            <a:r>
              <a:rPr lang="ru-RU" sz="3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11296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15746" y="1550219"/>
            <a:ext cx="97366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Старшая сестра Лилии продолжила педагогический путь семьи</a:t>
            </a:r>
          </a:p>
        </p:txBody>
      </p:sp>
      <p:pic>
        <p:nvPicPr>
          <p:cNvPr id="3074" name="Picture 2" descr="C:\Users\Мой\Desktop\педагоги\рав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514" y="3371279"/>
            <a:ext cx="4682877" cy="6243836"/>
          </a:xfrm>
          <a:prstGeom prst="rect">
            <a:avLst/>
          </a:prstGeom>
          <a:noFill/>
          <a:ln>
            <a:solidFill>
              <a:srgbClr val="CC9900"/>
            </a:solidFill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42927" y="9668787"/>
            <a:ext cx="1005205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Рамазанова </a:t>
            </a:r>
            <a:r>
              <a:rPr lang="ru-RU" sz="40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Равия</a:t>
            </a:r>
            <a:r>
              <a:rPr lang="ru-RU" sz="40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Касимовна</a:t>
            </a:r>
            <a:r>
              <a:rPr lang="ru-RU" sz="40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06.06.1957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924258" y="4142507"/>
            <a:ext cx="54499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работала </a:t>
            </a:r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учителем татарского языка и литературы в Алексеевской средней общеобразовательной школе №2.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611621" y="7707773"/>
            <a:ext cx="79752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педагогический стаж – 30 </a:t>
            </a:r>
            <a:r>
              <a:rPr lang="ru-RU" sz="36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85950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83696" y="2630339"/>
            <a:ext cx="7733206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педагогический стаж </a:t>
            </a:r>
            <a:endParaRPr lang="ru-RU" sz="4400" b="1" dirty="0" smtClean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семьи </a:t>
            </a:r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72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128</a:t>
            </a:r>
            <a:r>
              <a:rPr lang="ru-RU" sz="60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лет</a:t>
            </a:r>
            <a:r>
              <a:rPr lang="ru-RU" sz="44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	</a:t>
            </a:r>
          </a:p>
        </p:txBody>
      </p:sp>
      <p:pic>
        <p:nvPicPr>
          <p:cNvPr id="4098" name="Picture 2" descr="C:\Users\Мой\Desktop\педагоги\роза ап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066" y="4430539"/>
            <a:ext cx="4393978" cy="5858637"/>
          </a:xfrm>
          <a:prstGeom prst="rect">
            <a:avLst/>
          </a:prstGeom>
          <a:noFill/>
          <a:ln>
            <a:solidFill>
              <a:srgbClr val="CC9900"/>
            </a:solidFill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ой\Desktop\педагоги\касымовны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738" y="5279533"/>
            <a:ext cx="6350569" cy="4762927"/>
          </a:xfrm>
          <a:prstGeom prst="rect">
            <a:avLst/>
          </a:prstGeom>
          <a:noFill/>
          <a:ln>
            <a:solidFill>
              <a:srgbClr val="CC9900"/>
            </a:solidFill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ой\Desktop\педагоги\касым абы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578" y="4430539"/>
            <a:ext cx="4562550" cy="6083400"/>
          </a:xfrm>
          <a:prstGeom prst="rect">
            <a:avLst/>
          </a:prstGeom>
          <a:noFill/>
          <a:ln>
            <a:solidFill>
              <a:srgbClr val="CC9900"/>
            </a:solidFill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25189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427</Words>
  <Application>Microsoft Office PowerPoint</Application>
  <DocSecurity>0</DocSecurity>
  <PresentationFormat>Произвольный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Druk Cyr</vt:lpstr>
      <vt:lpstr>Times New Roman</vt:lpstr>
      <vt:lpstr>Office Theme</vt:lpstr>
      <vt:lpstr>Муниципальное бюджетное общеобразовательное учреждение  «Куркульская средняя общеобразовательная школа» Алексеевского муниципального района  Республики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subject/>
  <dc:creator>пк</dc:creator>
  <cp:keywords/>
  <dc:description/>
  <cp:lastModifiedBy>79503</cp:lastModifiedBy>
  <cp:revision>26</cp:revision>
  <dcterms:created xsi:type="dcterms:W3CDTF">2023-01-13T17:17:54Z</dcterms:created>
  <dcterms:modified xsi:type="dcterms:W3CDTF">2023-03-31T10:29:27Z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